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029C63"/>
    <a:srgbClr val="96628C"/>
    <a:srgbClr val="11A0D7"/>
    <a:srgbClr val="E61F3D"/>
    <a:srgbClr val="CD5A5A"/>
    <a:srgbClr val="FFD746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11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8170676_Fuzzy_cognitive_maps_Advances_in_theory_methodologies_tools_and_applications" TargetMode="External"/><Relationship Id="rId2" Type="http://schemas.openxmlformats.org/officeDocument/2006/relationships/hyperlink" Target="https://doi.org/10.1007/978-3-031-01919-7_6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publication/220887109_Fuzzy_Cognitive_Maps_for_Modeling_Complex_System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успеха IТ-проекта с использованием нечетких когнитивных карт</a:t>
            </a:r>
            <a:br>
              <a:rPr lang="ru-RU" sz="2400" dirty="0"/>
            </a:br>
            <a:r>
              <a:rPr lang="en-US" sz="2400" dirty="0"/>
              <a:t>A Program for Modeling the Perception of Success Factors of 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r>
              <a:rPr lang="en-US" sz="1400" dirty="0" smtClean="0"/>
              <a:t>&gt;</a:t>
            </a: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</a:t>
            </a:r>
            <a:r>
              <a:rPr lang="ru-RU" sz="1500" dirty="0" smtClean="0"/>
              <a:t>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</a:t>
            </a:r>
            <a:r>
              <a:rPr lang="ru-RU" sz="1500" dirty="0"/>
              <a:t>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</a:t>
            </a:r>
            <a:r>
              <a:rPr lang="ru-RU" sz="1500" dirty="0"/>
              <a:t>Визуализация </a:t>
            </a:r>
            <a:r>
              <a:rPr lang="ru-RU" sz="1500" dirty="0"/>
              <a:t>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r>
              <a:rPr lang="ru-RU" sz="1200" dirty="0"/>
              <a:t>Соответствие заявленному техническому заданию</a:t>
            </a:r>
          </a:p>
          <a:p>
            <a:r>
              <a:rPr lang="ru-RU" sz="1200" dirty="0"/>
              <a:t>Качество документации</a:t>
            </a:r>
          </a:p>
          <a:p>
            <a:r>
              <a:rPr lang="ru-RU" sz="1200" dirty="0"/>
              <a:t>Удобство использования</a:t>
            </a:r>
          </a:p>
          <a:p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r>
              <a:rPr lang="ru-RU" sz="1200" dirty="0"/>
              <a:t>Решение комиссии о дипломной работе</a:t>
            </a:r>
          </a:p>
          <a:p>
            <a:r>
              <a:rPr lang="ru-RU" sz="1200" dirty="0"/>
              <a:t>Полученная оценка</a:t>
            </a:r>
          </a:p>
          <a:p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r>
              <a:rPr lang="ru-RU" sz="1200" dirty="0"/>
              <a:t>Количество пользователей</a:t>
            </a:r>
          </a:p>
          <a:p>
            <a:r>
              <a:rPr lang="ru-RU" sz="1200" dirty="0"/>
              <a:t>Оценки пользователей</a:t>
            </a:r>
          </a:p>
          <a:p>
            <a:r>
              <a:rPr lang="ru-RU" sz="1200" dirty="0"/>
              <a:t>Количество упоминаний в исследовательских работах</a:t>
            </a:r>
          </a:p>
          <a:p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0935543" cy="423367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6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6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Chrysostomos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D.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Stylios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Voula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C.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Georgopoulos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and Peter P.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Groumpos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(1997) The use of fuzzy cognitive maps in modelling systems //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Conference: 5th IEEE Mediterranean Conference on Control and Systems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  <a:endParaRPr lang="ru-RU" sz="1500" dirty="0" smtClean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2014718"/>
            <a:ext cx="11156159" cy="777025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0E2D69"/>
                </a:solidFill>
              </a:rPr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0611" y="2812854"/>
            <a:ext cx="4226729" cy="2219169"/>
          </a:xfrm>
        </p:spPr>
        <p:txBody>
          <a:bodyPr>
            <a:normAutofit/>
          </a:bodyPr>
          <a:lstStyle/>
          <a:p>
            <a:pPr algn="ctr"/>
            <a:r>
              <a:rPr lang="ru-RU" sz="2000" dirty="0" err="1" smtClean="0"/>
              <a:t>Пеганов</a:t>
            </a:r>
            <a:r>
              <a:rPr lang="ru-RU" sz="2000" dirty="0" smtClean="0"/>
              <a:t> Никита Сергеевич,</a:t>
            </a:r>
            <a:endParaRPr lang="en-US" sz="2000" dirty="0"/>
          </a:p>
          <a:p>
            <a:pPr algn="ctr"/>
            <a:r>
              <a:rPr lang="ru-RU" sz="2000" dirty="0"/>
              <a:t>Программа для моделирования восприятия факторов успеха IТ-проекта с использованием нечетких когнитивных </a:t>
            </a:r>
            <a:r>
              <a:rPr lang="ru-RU" sz="2000" dirty="0" smtClean="0"/>
              <a:t>карт</a:t>
            </a:r>
          </a:p>
          <a:p>
            <a:pPr algn="ctr"/>
            <a:r>
              <a:rPr lang="en-US" sz="2000" dirty="0" smtClean="0"/>
              <a:t>Peganov.nik@gmail.com</a:t>
            </a:r>
            <a:endParaRPr lang="ru-RU" sz="2000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Факторы успеха: Элементы или условия, которые способствуют успешной реализации проекта</a:t>
            </a:r>
            <a:r>
              <a:rPr lang="ru-RU" sz="1500" dirty="0" smtClean="0"/>
              <a:t>.</a:t>
            </a:r>
            <a:endParaRPr lang="ru-RU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решений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обычных когнитивных 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языке.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9963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31262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0" y="1881026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7123232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p.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58" y="2460147"/>
            <a:ext cx="4651999" cy="23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05657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39305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662176"/>
            <a:ext cx="4900503" cy="4016416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15000"/>
              </a:lnSpc>
              <a:spcBef>
                <a:spcPts val="1900"/>
              </a:spcBef>
              <a:buSzPts val="1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совещаний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01002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4129</TotalTime>
  <Words>1573</Words>
  <Application>Microsoft Office PowerPoint</Application>
  <PresentationFormat>Произвольный</PresentationFormat>
  <Paragraphs>264</Paragraphs>
  <Slides>20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155</cp:revision>
  <cp:lastPrinted>2021-11-11T13:08:42Z</cp:lastPrinted>
  <dcterms:created xsi:type="dcterms:W3CDTF">2021-11-11T08:52:47Z</dcterms:created>
  <dcterms:modified xsi:type="dcterms:W3CDTF">2024-06-09T17:48:36Z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